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6"/>
  </p:normalViewPr>
  <p:slideViewPr>
    <p:cSldViewPr snapToGrid="0">
      <p:cViewPr varScale="1">
        <p:scale>
          <a:sx n="104" d="100"/>
          <a:sy n="104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5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10/23/23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635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10/23/23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73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10/23/23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049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10/23/23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42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10/23/23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25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10/23/23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01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10/23/23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10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10/23/23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30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4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216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88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Maths And Science Formulae">
            <a:extLst>
              <a:ext uri="{FF2B5EF4-FFF2-40B4-BE49-F238E27FC236}">
                <a16:creationId xmlns:a16="http://schemas.microsoft.com/office/drawing/2014/main" id="{25E16DAC-F022-6115-A6B7-24398C976E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9824B-933D-C7B2-C5AC-9E241ED79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218" y="2005595"/>
            <a:ext cx="10058400" cy="356616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FFFF00"/>
                </a:solidFill>
              </a:rPr>
              <a:t>Programming with Applied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C10EFB-535F-5E16-EE3A-D31BBAF93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6218" y="2688957"/>
            <a:ext cx="10058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FFFF00"/>
                </a:solidFill>
              </a:rPr>
              <a:t>10 minute Introduction &amp; micro-teach by Mike Watkins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2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401D2-E68B-F70B-7C86-44713D6F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Session Objective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939E12-16E2-960A-CB6D-14BDF8B94A96}"/>
              </a:ext>
            </a:extLst>
          </p:cNvPr>
          <p:cNvSpPr txBox="1"/>
          <p:nvPr/>
        </p:nvSpPr>
        <p:spPr>
          <a:xfrm>
            <a:off x="5231958" y="605896"/>
            <a:ext cx="5923721" cy="564620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a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Jupyter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Notebook with Python to create a simple Optical Character Recognition program.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Explore, discuss and apply a simple machine learning model with python programming to create a simple, testable AI based OCR solution.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Although not essential, some knowledge of Python would be useful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491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401D2-E68B-F70B-7C86-44713D6F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Google’s Colab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64AF551-CC05-BDA8-01B0-7E5765C89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4" r="47597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939E12-16E2-960A-CB6D-14BDF8B94A96}"/>
              </a:ext>
            </a:extLst>
          </p:cNvPr>
          <p:cNvSpPr txBox="1"/>
          <p:nvPr/>
        </p:nvSpPr>
        <p:spPr>
          <a:xfrm>
            <a:off x="5172074" y="2108201"/>
            <a:ext cx="6294996" cy="43130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 a free, hosted computing resource that provides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Jupyter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Notebook services; it requires no (or minimal) setup to use and supports access to GPUs and TPUs.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Notebooks allow us to combine executable code with rich text, images, HTML (and more) in a single document.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1600" b="1" i="1" dirty="0">
                <a:solidFill>
                  <a:srgbClr val="0070C0"/>
                </a:solidFill>
              </a:rPr>
              <a:t>Please note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1600" i="1" dirty="0">
                <a:solidFill>
                  <a:srgbClr val="0070C0"/>
                </a:solidFill>
              </a:rPr>
              <a:t>Although you will be able to review any discussed code – you will need to sign-in with a Google account to run the solution</a:t>
            </a:r>
          </a:p>
        </p:txBody>
      </p:sp>
    </p:spTree>
    <p:extLst>
      <p:ext uri="{BB962C8B-B14F-4D97-AF65-F5344CB8AC3E}">
        <p14:creationId xmlns:p14="http://schemas.microsoft.com/office/powerpoint/2010/main" val="335740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401D2-E68B-F70B-7C86-44713D6F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Optical Character Recognition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939E12-16E2-960A-CB6D-14BDF8B94A96}"/>
              </a:ext>
            </a:extLst>
          </p:cNvPr>
          <p:cNvSpPr txBox="1"/>
          <p:nvPr/>
        </p:nvSpPr>
        <p:spPr>
          <a:xfrm>
            <a:off x="643467" y="2546224"/>
            <a:ext cx="3448259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rgbClr val="FFFFFF"/>
                </a:solidFill>
              </a:rPr>
              <a:t>OCR is a process that converts ‘text based’ images into a machine-readable format.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rgbClr val="FFFFFF"/>
                </a:solidFill>
              </a:rPr>
              <a:t>For example, if we scan a document or shopping receipt, etc your program should be able to extrapolate the text into an editable, searchable version; essentially, we can use OCR to convert an image into a storable, text document.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213B8-FFBA-DFAC-B3EF-8CB97E070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16" r="-1" b="300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2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C34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2AF23-D031-0240-FB2E-746EE08A6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10" y="516836"/>
            <a:ext cx="3597746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Let’s jump in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0F223-373D-8892-4F2D-861C025B3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9393" y="2638788"/>
            <a:ext cx="3597746" cy="3350532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FFF00"/>
                </a:solidFill>
              </a:rPr>
              <a:t>Open a browser and search for: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chemeClr val="bg1"/>
                </a:solidFill>
              </a:rPr>
              <a:t>Colab</a:t>
            </a:r>
            <a:endParaRPr lang="en-US" sz="2400" dirty="0">
              <a:solidFill>
                <a:srgbClr val="FFFF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hlinkClick r:id="rId2" invalidUrl="https://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colab.research.google.com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4622145-B0B4-7B67-F3AB-EB4E76E86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1377"/>
          <a:stretch/>
        </p:blipFill>
        <p:spPr>
          <a:xfrm>
            <a:off x="4240481" y="2014497"/>
            <a:ext cx="7794250" cy="4386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CCAB35-4191-4DD8-DBDD-ABDAB3890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942" y="136560"/>
            <a:ext cx="7772400" cy="164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07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C603D-AA2D-8DED-09B2-F865D6D27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5" y="720280"/>
            <a:ext cx="8369518" cy="35570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C34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C34D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9BDD8-B342-97D7-F623-68E9EE235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204" y="4844119"/>
            <a:ext cx="10688595" cy="1554485"/>
          </a:xfrm>
        </p:spPr>
        <p:txBody>
          <a:bodyPr anchor="ctr"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FFFFFF"/>
                </a:solidFill>
              </a:rPr>
              <a:t>Select ‘</a:t>
            </a:r>
            <a:r>
              <a:rPr lang="en-GB" sz="2400" b="1" dirty="0">
                <a:solidFill>
                  <a:srgbClr val="FFFFFF"/>
                </a:solidFill>
              </a:rPr>
              <a:t>File</a:t>
            </a:r>
            <a:r>
              <a:rPr lang="en-GB" sz="2400" dirty="0">
                <a:solidFill>
                  <a:srgbClr val="FFFFFF"/>
                </a:solidFill>
              </a:rPr>
              <a:t>/</a:t>
            </a:r>
            <a:r>
              <a:rPr lang="en-GB" sz="2400" b="1" dirty="0">
                <a:solidFill>
                  <a:srgbClr val="FFFFFF"/>
                </a:solidFill>
              </a:rPr>
              <a:t>Open notebook’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FFFFFF"/>
                </a:solidFill>
              </a:rPr>
              <a:t>Select ’</a:t>
            </a:r>
            <a:r>
              <a:rPr lang="en-GB" sz="2400" b="1" dirty="0">
                <a:solidFill>
                  <a:srgbClr val="FFFF00"/>
                </a:solidFill>
              </a:rPr>
              <a:t>GitHub</a:t>
            </a:r>
            <a:r>
              <a:rPr lang="en-GB" sz="2400" dirty="0">
                <a:solidFill>
                  <a:srgbClr val="FFFFFF"/>
                </a:solidFill>
              </a:rPr>
              <a:t>’ and enter ‘</a:t>
            </a:r>
            <a:r>
              <a:rPr lang="en-GB" sz="2400" b="1" dirty="0">
                <a:solidFill>
                  <a:srgbClr val="FFFF00"/>
                </a:solidFill>
              </a:rPr>
              <a:t>mwatkins0</a:t>
            </a:r>
            <a:r>
              <a:rPr lang="en-GB" sz="2400" dirty="0">
                <a:solidFill>
                  <a:srgbClr val="FFFFFF"/>
                </a:solidFill>
              </a:rPr>
              <a:t>’ as the URL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solidFill>
                  <a:srgbClr val="FFFFFF"/>
                </a:solidFill>
              </a:rPr>
              <a:t>Select ‘</a:t>
            </a:r>
            <a:r>
              <a:rPr lang="en-GB" sz="2400" b="1" dirty="0">
                <a:solidFill>
                  <a:srgbClr val="FFFFFF"/>
                </a:solidFill>
              </a:rPr>
              <a:t>Programming with Applied </a:t>
            </a:r>
            <a:r>
              <a:rPr lang="en-GB" sz="2400" b="1" dirty="0" err="1">
                <a:solidFill>
                  <a:srgbClr val="FFFFFF"/>
                </a:solidFill>
              </a:rPr>
              <a:t>AI.jpnb</a:t>
            </a:r>
            <a:r>
              <a:rPr lang="en-GB" sz="2400" dirty="0">
                <a:solidFill>
                  <a:srgbClr val="FFFFFF"/>
                </a:solidFill>
              </a:rPr>
              <a:t>’ by clicking the ‘</a:t>
            </a:r>
            <a:r>
              <a:rPr lang="en-GB" sz="2400" dirty="0">
                <a:solidFill>
                  <a:srgbClr val="FFFF00"/>
                </a:solidFill>
              </a:rPr>
              <a:t>open in a new tab option</a:t>
            </a:r>
            <a:r>
              <a:rPr lang="en-GB" sz="2400" dirty="0">
                <a:solidFill>
                  <a:srgbClr val="FFFFFF"/>
                </a:solidFill>
              </a:rPr>
              <a:t>’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6F4A19-3FFB-176E-EF4F-C338CF20C5BF}"/>
              </a:ext>
            </a:extLst>
          </p:cNvPr>
          <p:cNvSpPr/>
          <p:nvPr/>
        </p:nvSpPr>
        <p:spPr>
          <a:xfrm>
            <a:off x="6792098" y="51791"/>
            <a:ext cx="5399902" cy="13369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4EA8F-C598-B9E5-60F8-EB857E656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677" y="217374"/>
            <a:ext cx="3993642" cy="873458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rgbClr val="FFFF00"/>
                </a:solidFill>
              </a:rPr>
              <a:t>Open notebook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054C31E-17C3-2874-3D19-BD5C0981DDC2}"/>
              </a:ext>
            </a:extLst>
          </p:cNvPr>
          <p:cNvSpPr/>
          <p:nvPr/>
        </p:nvSpPr>
        <p:spPr>
          <a:xfrm>
            <a:off x="8179795" y="3299253"/>
            <a:ext cx="424500" cy="432487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83ECFF-F8E5-4C9A-F861-4BB1CFE91CA8}"/>
              </a:ext>
            </a:extLst>
          </p:cNvPr>
          <p:cNvSpPr/>
          <p:nvPr/>
        </p:nvSpPr>
        <p:spPr>
          <a:xfrm>
            <a:off x="1943752" y="1783492"/>
            <a:ext cx="1256648" cy="432487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78C958-2244-836A-F476-A71E62574BA3}"/>
              </a:ext>
            </a:extLst>
          </p:cNvPr>
          <p:cNvSpPr/>
          <p:nvPr/>
        </p:nvSpPr>
        <p:spPr>
          <a:xfrm>
            <a:off x="284204" y="1870607"/>
            <a:ext cx="881827" cy="432487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869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FE6D2A-BE4A-A09F-C41A-760BD7200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3" b="65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052" name="Picture 4" descr="Clipart - Review">
            <a:extLst>
              <a:ext uri="{FF2B5EF4-FFF2-40B4-BE49-F238E27FC236}">
                <a16:creationId xmlns:a16="http://schemas.microsoft.com/office/drawing/2014/main" id="{302E6409-2DCB-3EE3-DA2F-DF24B12F9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895" y="3274541"/>
            <a:ext cx="3262200" cy="323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8942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273</Words>
  <Application>Microsoft Macintosh PowerPoint</Application>
  <PresentationFormat>Widescreen</PresentationFormat>
  <Paragraphs>31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Bookman Old Style</vt:lpstr>
      <vt:lpstr>Calibri</vt:lpstr>
      <vt:lpstr>Franklin Gothic Book</vt:lpstr>
      <vt:lpstr>RetrospectVTI</vt:lpstr>
      <vt:lpstr>Programming with Applied AI</vt:lpstr>
      <vt:lpstr>Session Objective</vt:lpstr>
      <vt:lpstr>Google’s Colab</vt:lpstr>
      <vt:lpstr>Optical Character Recognition</vt:lpstr>
      <vt:lpstr>Let’s jump in</vt:lpstr>
      <vt:lpstr>Open notebook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Watkins</dc:creator>
  <cp:lastModifiedBy>Mike Watkins</cp:lastModifiedBy>
  <cp:revision>7</cp:revision>
  <dcterms:created xsi:type="dcterms:W3CDTF">2023-10-22T11:06:34Z</dcterms:created>
  <dcterms:modified xsi:type="dcterms:W3CDTF">2023-10-23T09:57:12Z</dcterms:modified>
</cp:coreProperties>
</file>